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9" r:id="rId2"/>
    <p:sldId id="270" r:id="rId3"/>
    <p:sldId id="310" r:id="rId4"/>
    <p:sldId id="313" r:id="rId5"/>
    <p:sldId id="311" r:id="rId6"/>
    <p:sldId id="269" r:id="rId7"/>
    <p:sldId id="27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8168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226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8331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2522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100014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7776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9185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36546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2148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335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596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7841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285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560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735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33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8630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17B16-3CDF-4C4F-A153-57F34A8C68E2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9B849E1-12B5-41F4-A4D1-C8B242F30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63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0E2E8C-38B1-47CE-A30C-DDA17BCD1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622" y="142043"/>
            <a:ext cx="10565258" cy="3497802"/>
          </a:xfrm>
        </p:spPr>
        <p:txBody>
          <a:bodyPr>
            <a:noAutofit/>
          </a:bodyPr>
          <a:lstStyle/>
          <a:p>
            <a:pPr algn="ctr"/>
            <a:r>
              <a:rPr lang="ru-RU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Відділ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містобудування </a:t>
            </a:r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k-UA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архітектури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96;p1">
            <a:extLst>
              <a:ext uri="{FF2B5EF4-FFF2-40B4-BE49-F238E27FC236}">
                <a16:creationId xmlns="" xmlns:a16="http://schemas.microsoft.com/office/drawing/2014/main" id="{ACB637A3-4ED7-4C7B-8642-DAE4135009FC}"/>
              </a:ext>
            </a:extLst>
          </p:cNvPr>
          <p:cNvPicPr preferRelativeResize="0"/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9720649" y="-1"/>
            <a:ext cx="2471351" cy="2982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7326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7CB9F4D-FBDE-4B3D-830D-F422D32329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651" y="582585"/>
            <a:ext cx="11383861" cy="1748723"/>
          </a:xfrm>
        </p:spPr>
        <p:txBody>
          <a:bodyPr/>
          <a:lstStyle/>
          <a:p>
            <a:pPr algn="ctr"/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макети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меморіальних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дошок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честь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вшанування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мам’яті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загиблих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захисників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розміщення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приміщеннях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навчальних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закладах 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реалізовано</a:t>
            </a:r>
            <a:r>
              <a:rPr lang="ru-RU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3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762" y="2491531"/>
            <a:ext cx="7280482" cy="389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8660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0086" y="584886"/>
            <a:ext cx="9848676" cy="16287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Розроблена ескізна пропозиція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реконструкції</a:t>
            </a:r>
            <a:r>
              <a:rPr kumimoji="0" lang="uk-U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об’єкту благоустрою </a:t>
            </a:r>
            <a:br>
              <a:rPr kumimoji="0" lang="uk-U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“Дошка</a:t>
            </a:r>
            <a:r>
              <a:rPr kumimoji="0" lang="uk-U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пошани”</a:t>
            </a:r>
            <a:r>
              <a:rPr kumimoji="0" lang="uk-U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під меморіал </a:t>
            </a:r>
            <a:r>
              <a:rPr lang="uk-UA" sz="3200" dirty="0" smtClean="0">
                <a:latin typeface="+mj-lt"/>
                <a:ea typeface="+mj-ea"/>
                <a:cs typeface="+mj-cs"/>
              </a:rPr>
              <a:t>на честь </a:t>
            </a:r>
            <a:br>
              <a:rPr lang="uk-UA" sz="3200" dirty="0" smtClean="0">
                <a:latin typeface="+mj-lt"/>
                <a:ea typeface="+mj-ea"/>
                <a:cs typeface="+mj-cs"/>
              </a:rPr>
            </a:br>
            <a:r>
              <a:rPr lang="uk-UA" sz="3200" dirty="0" smtClean="0">
                <a:latin typeface="+mj-lt"/>
                <a:ea typeface="+mj-ea"/>
                <a:cs typeface="+mj-cs"/>
              </a:rPr>
              <a:t>загиблих захисників і захисниць України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(реалізовано)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DELL\Desktop\АРХІТЕКТУРА\АРХІТЕКТУРА\ДОРУЧЕННЯ М.Г\Алея слави\МЕМОРІАЛ\Меморіал фасади скл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750" y="3682313"/>
            <a:ext cx="11290845" cy="2150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9470" y="195365"/>
            <a:ext cx="11582399" cy="16558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Розроблена ескізна пропозиція розміщення </a:t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дошок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на честь загиблих захисників України та </a:t>
            </a:r>
            <a:b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загиблих</a:t>
            </a:r>
            <a:r>
              <a:rPr kumimoji="0" lang="uk-U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воїнів-афганців на Алеї Слави на центральному кладовищі 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м.Верхньодніпровська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(реалізовано)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72" y="2580717"/>
            <a:ext cx="5750277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15581" t="12352" r="13177" b="9084"/>
          <a:stretch>
            <a:fillRect/>
          </a:stretch>
        </p:blipFill>
        <p:spPr bwMode="auto">
          <a:xfrm>
            <a:off x="6252518" y="2582562"/>
            <a:ext cx="2232454" cy="328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r="8417" b="5598"/>
          <a:stretch>
            <a:fillRect/>
          </a:stretch>
        </p:blipFill>
        <p:spPr bwMode="auto">
          <a:xfrm>
            <a:off x="8534977" y="2578444"/>
            <a:ext cx="2396633" cy="32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117" y="2817340"/>
            <a:ext cx="8507883" cy="1279611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До….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13" y="391055"/>
            <a:ext cx="11826965" cy="403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77731" y="2092581"/>
            <a:ext cx="61948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/>
              <a:t>Розроблена ескізна пропозиція влаштування </a:t>
            </a:r>
            <a:r>
              <a:rPr lang="uk-UA" sz="3200" dirty="0" err="1" smtClean="0"/>
              <a:t>Хабу</a:t>
            </a:r>
            <a:r>
              <a:rPr lang="uk-UA" sz="3200" dirty="0" smtClean="0"/>
              <a:t> для ветеранів у приміщенні школи №3 у </a:t>
            </a:r>
            <a:r>
              <a:rPr lang="uk-UA" sz="3200" dirty="0" err="1" smtClean="0"/>
              <a:t>м.Верхньодніпровську</a:t>
            </a:r>
            <a:endParaRPr lang="uk-UA" sz="3200" dirty="0" smtClean="0"/>
          </a:p>
          <a:p>
            <a:pPr algn="ctr"/>
            <a:r>
              <a:rPr lang="uk-UA" sz="3200" dirty="0" smtClean="0"/>
              <a:t/>
            </a:r>
            <a:br>
              <a:rPr lang="uk-UA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FE9C138-E056-491A-9EDA-A2323EF9C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531" b="-177"/>
          <a:stretch>
            <a:fillRect/>
          </a:stretch>
        </p:blipFill>
        <p:spPr>
          <a:xfrm>
            <a:off x="8048368" y="0"/>
            <a:ext cx="4143630" cy="30001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81383" y="3056409"/>
            <a:ext cx="75129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Підготовлено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містобудівні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обмеження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будівництва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9 шт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будівельні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паспорти</a:t>
            </a:r>
            <a:endParaRPr lang="ru-RU" sz="3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забудови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земельних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ділянок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7 шт.</a:t>
            </a:r>
            <a:endParaRPr lang="ru-RU" sz="3600" dirty="0"/>
          </a:p>
        </p:txBody>
      </p:sp>
      <p:sp>
        <p:nvSpPr>
          <p:cNvPr id="7" name="Заголовок 3">
            <a:extLst>
              <a:ext uri="{FF2B5EF4-FFF2-40B4-BE49-F238E27FC236}">
                <a16:creationId xmlns="" xmlns:a16="http://schemas.microsoft.com/office/drawing/2014/main" id="{77CB9F4D-FBDE-4B3D-830D-F422D3232960}"/>
              </a:ext>
            </a:extLst>
          </p:cNvPr>
          <p:cNvSpPr txBox="1">
            <a:spLocks/>
          </p:cNvSpPr>
          <p:nvPr/>
        </p:nvSpPr>
        <p:spPr>
          <a:xfrm>
            <a:off x="148282" y="162456"/>
            <a:ext cx="7702378" cy="17487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* Оформлено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Паспортів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прив’язки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тимчасових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споруд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</a:t>
            </a:r>
            <a:r>
              <a:rPr kumimoji="0" lang="ru-RU" sz="3600" b="0" i="0" u="none" strike="noStrike" kern="1200" cap="none" spc="0" normalizeH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провадження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підприємницької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діяльності</a:t>
            </a:r>
            <a:r>
              <a:rPr kumimoji="0" lang="ru-RU" sz="36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7 шт. </a:t>
            </a:r>
            <a:endParaRPr kumimoji="0" lang="ru-RU" sz="36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dmin\Downloads\IMG_20230406_104809_1.jpg"/>
          <p:cNvPicPr>
            <a:picLocks noChangeAspect="1" noChangeArrowheads="1"/>
          </p:cNvPicPr>
          <p:nvPr/>
        </p:nvPicPr>
        <p:blipFill>
          <a:blip r:embed="rId3" cstate="print"/>
          <a:srcRect t="2905" r="-3599" b="9693"/>
          <a:stretch>
            <a:fillRect/>
          </a:stretch>
        </p:blipFill>
        <p:spPr bwMode="auto">
          <a:xfrm>
            <a:off x="156520" y="2034455"/>
            <a:ext cx="4135394" cy="3488847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94382">
            <a:off x="2237502" y="3876313"/>
            <a:ext cx="1829835" cy="258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29074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7CB9F4D-FBDE-4B3D-830D-F422D32329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9405" y="617838"/>
            <a:ext cx="8608541" cy="7105134"/>
          </a:xfrm>
        </p:spPr>
        <p:txBody>
          <a:bodyPr/>
          <a:lstStyle/>
          <a:p>
            <a:pPr algn="l">
              <a:spcBef>
                <a:spcPts val="1200"/>
              </a:spcBef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відповідності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збудованих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вимогам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ДБН та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містобудівній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документації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 шт. </a:t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рішень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виконавчого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комітету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ради про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присвоєння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адрес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об’єктам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нерухомого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майна – 86 шт.</a:t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ситуаційні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схеми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схеми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розміщення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(М 1:2000) – 39 шт.</a:t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Підготовлені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витяги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містобудвної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документації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74 шт.</a:t>
            </a:r>
            <a:b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3295" b="34181"/>
          <a:stretch>
            <a:fillRect/>
          </a:stretch>
        </p:blipFill>
        <p:spPr bwMode="auto">
          <a:xfrm>
            <a:off x="115330" y="3327180"/>
            <a:ext cx="3670948" cy="32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37F3903-83D6-45AA-9910-4E39B3F38F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2" y="671120"/>
            <a:ext cx="3534445" cy="2372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599333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67</Words>
  <Application>Microsoft Office PowerPoint</Application>
  <PresentationFormat>Произвольный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Відділ містобудування  та архітектури</vt:lpstr>
      <vt:lpstr>Підготовлені макети меморіальних дошок на честь вшанування мам’яті загиблих захисників, для розміщення у приміщеннях навчальних закладах Громади (реалізовано) </vt:lpstr>
      <vt:lpstr>Слайд 3</vt:lpstr>
      <vt:lpstr>Слайд 4</vt:lpstr>
      <vt:lpstr>До….</vt:lpstr>
      <vt:lpstr>Слайд 6</vt:lpstr>
      <vt:lpstr>  * Підготовлені висновки щодо відповідності збудованих об’єктів вимогам ДБН та містобудівній документації – 29 шт.   * Підготовлені проекти рішень виконавчого  комітету міської ради про присвоєння адрес об’єктам нерухомого майна – 86 шт.  * Підготовлені ситуаційні схеми та схеми розміщення     об’єктів (М 1:2000) – 39 шт.  * Підготовлені витяги з містобудвної     документації – 74 шт.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Відділ містобудування та архітектури</dc:title>
  <dc:creator>Zver</dc:creator>
  <cp:lastModifiedBy>DELL</cp:lastModifiedBy>
  <cp:revision>55</cp:revision>
  <dcterms:created xsi:type="dcterms:W3CDTF">2021-08-27T05:23:47Z</dcterms:created>
  <dcterms:modified xsi:type="dcterms:W3CDTF">2025-01-16T11:44:14Z</dcterms:modified>
</cp:coreProperties>
</file>